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5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openxmlformats.org/officeDocument/2006/relationships/customXml" Target="../customXml/item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1F1F0-96B0-4075-9769-CDD00DEA2740}" type="datetimeFigureOut">
              <a:rPr lang="en-US" smtClean="0"/>
              <a:pPr/>
              <a:t>10/12/2020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31A62-E199-401C-853C-0B5134DB1EC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Instruction Pipeline</a:t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947863" y="-341313"/>
            <a:ext cx="13041313" cy="7545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147888" y="-317500"/>
            <a:ext cx="13441363" cy="7497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071688" y="-260350"/>
            <a:ext cx="13288963" cy="7383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976438" y="-374650"/>
            <a:ext cx="13098463" cy="7612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057400" y="-298450"/>
            <a:ext cx="13260388" cy="7459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052638" y="-274638"/>
            <a:ext cx="13250863" cy="741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600200" y="0"/>
            <a:ext cx="12703175" cy="731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881188" y="-265113"/>
            <a:ext cx="12907963" cy="7392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928813" y="-236538"/>
            <a:ext cx="13003213" cy="7335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695450" y="-317500"/>
            <a:ext cx="12536488" cy="7497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2325" y="1382713"/>
            <a:ext cx="7497763" cy="409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181225" y="-293688"/>
            <a:ext cx="13508038" cy="7450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019300" y="-355600"/>
            <a:ext cx="13184188" cy="7573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033588" y="-274638"/>
            <a:ext cx="13212763" cy="741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052638" y="-50800"/>
            <a:ext cx="13250863" cy="6964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79475" y="1416050"/>
            <a:ext cx="7383463" cy="402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228600"/>
            <a:ext cx="9144000" cy="64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2128838" y="-65088"/>
            <a:ext cx="13403263" cy="6992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752600" y="-346075"/>
            <a:ext cx="12650788" cy="7554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752600" y="-136525"/>
            <a:ext cx="12650788" cy="7135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843088" y="-98425"/>
            <a:ext cx="12831763" cy="7059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603DEEA1A5FC4D87DF0F7BC0086AAE" ma:contentTypeVersion="4" ma:contentTypeDescription="Create a new document." ma:contentTypeScope="" ma:versionID="e0f3017e55a93a1e4a2e5b9584fb06be">
  <xsd:schema xmlns:xsd="http://www.w3.org/2001/XMLSchema" xmlns:xs="http://www.w3.org/2001/XMLSchema" xmlns:p="http://schemas.microsoft.com/office/2006/metadata/properties" xmlns:ns2="7ad248c1-17da-4181-8f1c-b6699edd0b3b" targetNamespace="http://schemas.microsoft.com/office/2006/metadata/properties" ma:root="true" ma:fieldsID="a7773c39e26dc803b97d12711e755caf" ns2:_="">
    <xsd:import namespace="7ad248c1-17da-4181-8f1c-b6699edd0b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d248c1-17da-4181-8f1c-b6699edd0b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2C4C0FD-B125-4594-957F-8075B01F95A9}"/>
</file>

<file path=customXml/itemProps2.xml><?xml version="1.0" encoding="utf-8"?>
<ds:datastoreItem xmlns:ds="http://schemas.openxmlformats.org/officeDocument/2006/customXml" ds:itemID="{282772C4-7AFA-479B-BDB9-CA43E813F02F}"/>
</file>

<file path=customXml/itemProps3.xml><?xml version="1.0" encoding="utf-8"?>
<ds:datastoreItem xmlns:ds="http://schemas.openxmlformats.org/officeDocument/2006/customXml" ds:itemID="{9F204D94-E723-41C9-8BA2-E59086874505}"/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2</Words>
  <Application>Microsoft Office PowerPoint</Application>
  <PresentationFormat>On-screen Show (4:3)</PresentationFormat>
  <Paragraphs>1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Instruction Pipeline 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 Pipeline </dc:title>
  <dc:creator>Windows User</dc:creator>
  <cp:lastModifiedBy>Windows User</cp:lastModifiedBy>
  <cp:revision>23</cp:revision>
  <dcterms:created xsi:type="dcterms:W3CDTF">2020-10-06T10:48:53Z</dcterms:created>
  <dcterms:modified xsi:type="dcterms:W3CDTF">2020-10-12T09:33:07Z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0x010100E8603DEEA1A5FC4D87DF0F7BC0086AAE</vt:lpwstr>
  </property>
</Properties>
</file>

<file path=docProps/thumbnail.jpeg>
</file>